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7"/>
    <p:restoredTop sz="94737"/>
  </p:normalViewPr>
  <p:slideViewPr>
    <p:cSldViewPr snapToGrid="0">
      <p:cViewPr varScale="1">
        <p:scale>
          <a:sx n="118" d="100"/>
          <a:sy n="118" d="100"/>
        </p:scale>
        <p:origin x="13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014DE-ADEC-D822-4009-6CAF6B582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681C17-40EA-23BB-4955-E96EEC1E6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1DF816-B1B9-35D1-827C-1F7EF091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46E99A-946B-E47E-E3B6-A7483F516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BE47D5-A985-0374-6C5A-5FDEF853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59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D3C59-A275-9C44-11FA-9E9EEB729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48AF680-902B-A757-F872-E842351EC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C68696-E9CE-E4A9-2733-3B80471B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9C6DC4-5B7B-5339-2EF6-1CE06958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AFFA30-3E45-76CF-B73D-4A9C7CA78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58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584F6A7-37CA-A10B-CD07-855B71F82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6E8C9EB-AC14-9095-3105-0F9E4741F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9DEDFE-A62B-2750-0513-2E0ED2BF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66736D-7F6A-19F5-B0FE-3DA81C32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9EA0AD-A1ED-8817-BD94-D60EC9BD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1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76571-FFEE-BED7-DA17-CF3C3E28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365CB6-AC95-ABCD-91C3-CA2C926C0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9A832B-1BE8-C6D6-58C0-CF399548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1077D4-79F3-266C-C8A8-2F4CE51B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0AD0CB-D2C6-AF35-4C5A-2188221D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10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16F76-923D-51EA-9964-25FCB960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F74894-7105-4B73-1BED-1DBB21720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8CD760-9E07-9EE0-24C6-49E32A84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F5B10-50C3-08AB-9ACB-CE30594DE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746F92-08BE-63D2-E17F-6F26DC36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25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F79F0-686E-260A-94D9-0BE61F95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C67C3A-627B-040D-6568-3ED6FE2CC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BE2A96-931E-F934-11EF-72BCD140D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CC278F-3F91-FFDF-DC93-A52D4012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A52067-3A18-59F1-8A65-F444C7B33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3CFD8A-15AD-B46A-C224-A74D07A7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42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D963C2-2510-C836-F468-018F12EE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383FF6-72F0-F10F-7213-B1DF37C17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B40F09-82F9-C2E5-03BB-BF28BF8F9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D2214C-E60C-A7F0-4B85-94833C14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9D355D3-D611-B1C9-1618-9148351BC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6FE9EC9-08B7-65AF-2F05-615D0928F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7F70D06-46AE-F917-18D8-229CD1F9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2354D69-7B85-F98F-ECFF-788AF778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93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CBA7DB-A92A-1178-96C3-52D87F0F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47AF78-52A1-4AFA-7B80-95F84086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652C4D-ACBC-ED1B-DC04-AFADB8FA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216877-DFC6-970A-6E13-137FE8DF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80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DF14A7-1089-A2E5-611E-02AF84CA7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33CF0F-9C7F-E042-7D1A-C65D1149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A23368-5712-C0B2-E834-61AB49871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84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8F265-C853-A19A-E456-050C5379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BE6E18-33FF-C4FB-7909-F90035A86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27F8FC-434C-799B-0523-532A43D2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8CDE4F-2D83-6738-E140-42292B99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EEB3F7-3A75-AF89-FF8A-0F07FBAD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FA0EC8-693F-491E-F4B2-5BE12046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22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E9EC1-521B-66AA-3080-664543CF3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94B83B3-6791-795E-9652-5F0753BC8D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7AF552-DE24-5B61-0BFD-101A60051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E68E19-CAB0-28BF-5242-D0624442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901313-7091-A2EE-ABEF-682915B47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658DC8-510F-25B9-D36A-28A73359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87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D69FAF4-3E72-9199-1ABE-63C5B91C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085475-CFFB-AAF8-FC79-AF34C934A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55250D-96BB-59BA-5017-2961D2D7C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EBE11-E238-2247-B26E-BC9D9C809205}" type="datetimeFigureOut">
              <a:rPr lang="de-DE" smtClean="0"/>
              <a:t>10.12.2024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0D5D47-22A3-6ACE-6D48-7D8A8C87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8FE18A-D3CC-9C8D-A18D-67E13DC8E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DFE70E-5D78-E442-9EC1-DDD6DCFECC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06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6.xml"/><Relationship Id="rId3" Type="http://schemas.openxmlformats.org/officeDocument/2006/relationships/image" Target="../media/image3.png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5.xml"/><Relationship Id="rId2" Type="http://schemas.openxmlformats.org/officeDocument/2006/relationships/image" Target="../media/image2.png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4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F1F61B6-378F-3916-D950-1F1B1885E62F}"/>
              </a:ext>
            </a:extLst>
          </p:cNvPr>
          <p:cNvSpPr txBox="1"/>
          <p:nvPr/>
        </p:nvSpPr>
        <p:spPr>
          <a:xfrm>
            <a:off x="517086" y="767952"/>
            <a:ext cx="11157826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Adventskalender 2024 </a:t>
            </a:r>
          </a:p>
          <a:p>
            <a:pPr algn="ctr"/>
            <a:r>
              <a:rPr lang="de-DE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Schülerzeitung „Tintenklecks“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11189F-26A2-0765-E012-F2FCFD7C2258}"/>
              </a:ext>
            </a:extLst>
          </p:cNvPr>
          <p:cNvSpPr txBox="1"/>
          <p:nvPr/>
        </p:nvSpPr>
        <p:spPr>
          <a:xfrm>
            <a:off x="1928260" y="2682324"/>
            <a:ext cx="84702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Kinder der Redaktion haben mit viel Mühe und vielen kreativen Ideen einen Adventskalender erstellt.</a:t>
            </a:r>
          </a:p>
          <a:p>
            <a:pPr algn="ctr"/>
            <a:endParaRPr lang="de-DE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Tintenklecks Redaktion wünscht Ihnen viel Spaß mit unserem Adventskalender und eine schöne Weihnachtszeit!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CF4EFE5-EFE8-FA42-29FA-2F198D8D156E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17B840-5CAC-D57D-D0E8-1CBBF605FAE4}"/>
              </a:ext>
            </a:extLst>
          </p:cNvPr>
          <p:cNvSpPr txBox="1"/>
          <p:nvPr/>
        </p:nvSpPr>
        <p:spPr>
          <a:xfrm>
            <a:off x="8988390" y="5489884"/>
            <a:ext cx="282020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Adventskalender</a:t>
            </a:r>
          </a:p>
        </p:txBody>
      </p:sp>
    </p:spTree>
    <p:extLst>
      <p:ext uri="{BB962C8B-B14F-4D97-AF65-F5344CB8AC3E}">
        <p14:creationId xmlns:p14="http://schemas.microsoft.com/office/powerpoint/2010/main" val="1790875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0D2A8C6-743A-8D22-74C9-187FD1F4F9DE}"/>
              </a:ext>
            </a:extLst>
          </p:cNvPr>
          <p:cNvSpPr txBox="1"/>
          <p:nvPr/>
        </p:nvSpPr>
        <p:spPr>
          <a:xfrm>
            <a:off x="0" y="79089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6F6D0E1-6F57-7C23-A22D-BAA5F06ABB0A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204CBE0B-7BD8-23D8-B2D4-3CAE3DD69EA1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 descr="Ein Bild, das Entwurf, Zeichnung, Lineart, Kinderkunst enthält.&#10;&#10;Automatisch generierte Beschreibung">
            <a:extLst>
              <a:ext uri="{FF2B5EF4-FFF2-40B4-BE49-F238E27FC236}">
                <a16:creationId xmlns:a16="http://schemas.microsoft.com/office/drawing/2014/main" id="{0EB741B6-FC97-E29B-3938-3B7435DBA0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09" b="10877"/>
          <a:stretch/>
        </p:blipFill>
        <p:spPr>
          <a:xfrm>
            <a:off x="3527224" y="1353982"/>
            <a:ext cx="5137551" cy="55040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C69B974-D831-73E2-E273-EBB0C0071A95}"/>
              </a:ext>
            </a:extLst>
          </p:cNvPr>
          <p:cNvSpPr txBox="1"/>
          <p:nvPr/>
        </p:nvSpPr>
        <p:spPr>
          <a:xfrm>
            <a:off x="8921014" y="4809769"/>
            <a:ext cx="282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Ausmalbild von Zoé 3c</a:t>
            </a:r>
          </a:p>
        </p:txBody>
      </p:sp>
    </p:spTree>
    <p:extLst>
      <p:ext uri="{BB962C8B-B14F-4D97-AF65-F5344CB8AC3E}">
        <p14:creationId xmlns:p14="http://schemas.microsoft.com/office/powerpoint/2010/main" val="851875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DD2C6A3-FF33-C081-5D7C-EB91F6113B1F}"/>
              </a:ext>
            </a:extLst>
          </p:cNvPr>
          <p:cNvSpPr txBox="1"/>
          <p:nvPr/>
        </p:nvSpPr>
        <p:spPr>
          <a:xfrm>
            <a:off x="0" y="-2444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8542553-94B2-8DF1-9367-B778B3C9D4FB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F1444A7A-02A9-F1E6-A06F-B0A2BD7E05A0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14A4BBC9-A876-88C7-E7D2-DBED05E9F1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80" t="24294" r="32883" b="10665"/>
          <a:stretch/>
        </p:blipFill>
        <p:spPr>
          <a:xfrm>
            <a:off x="3867751" y="1246114"/>
            <a:ext cx="4456497" cy="561188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572A7E6-6731-BF2A-8D1B-D21F2AB261B8}"/>
              </a:ext>
            </a:extLst>
          </p:cNvPr>
          <p:cNvSpPr txBox="1"/>
          <p:nvPr/>
        </p:nvSpPr>
        <p:spPr>
          <a:xfrm>
            <a:off x="8943905" y="3826680"/>
            <a:ext cx="282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Anleitung Weihnachtskarte basteln von Emely und Isabell 3d</a:t>
            </a:r>
          </a:p>
          <a:p>
            <a:pPr algn="ctr"/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(inspiriert von https://</a:t>
            </a:r>
            <a:r>
              <a:rPr lang="de-DE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heimatdinge.de</a:t>
            </a:r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/weihnachtskarte-mit-kindern-basteln/)</a:t>
            </a:r>
          </a:p>
        </p:txBody>
      </p:sp>
      <p:pic>
        <p:nvPicPr>
          <p:cNvPr id="4" name="Grafik 3" descr="Ein Bild, das Kinderkunst, Text, Cartoon, Im Haus enthält.&#10;&#10;Automatisch generierte Beschreibung">
            <a:extLst>
              <a:ext uri="{FF2B5EF4-FFF2-40B4-BE49-F238E27FC236}">
                <a16:creationId xmlns:a16="http://schemas.microsoft.com/office/drawing/2014/main" id="{4CCF88CC-00F7-C820-B8CD-E02C9C7441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56"/>
          <a:stretch/>
        </p:blipFill>
        <p:spPr>
          <a:xfrm rot="5400000">
            <a:off x="5274133" y="1410490"/>
            <a:ext cx="3085660" cy="275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86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148E08C-A12C-6A2D-5AE4-6615C3BEDC69}"/>
              </a:ext>
            </a:extLst>
          </p:cNvPr>
          <p:cNvSpPr txBox="1"/>
          <p:nvPr/>
        </p:nvSpPr>
        <p:spPr>
          <a:xfrm>
            <a:off x="2550695" y="274320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99A7421-CE3C-EC6B-725B-158101DA5E84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03C2F333-DD14-433C-B1D7-7875B25B38EE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 descr="Ein Bild, das Text, Handschrift, Diagramm enthält.&#10;&#10;Automatisch generierte Beschreibung">
            <a:extLst>
              <a:ext uri="{FF2B5EF4-FFF2-40B4-BE49-F238E27FC236}">
                <a16:creationId xmlns:a16="http://schemas.microsoft.com/office/drawing/2014/main" id="{1BEAEC59-CCFE-3467-A490-EDDCDA022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3" t="1964" r="7190" b="2035"/>
          <a:stretch/>
        </p:blipFill>
        <p:spPr>
          <a:xfrm>
            <a:off x="702644" y="0"/>
            <a:ext cx="4571999" cy="68280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8CF63A9-B3EE-6F83-06E6-090E19229D8C}"/>
              </a:ext>
            </a:extLst>
          </p:cNvPr>
          <p:cNvSpPr txBox="1"/>
          <p:nvPr/>
        </p:nvSpPr>
        <p:spPr>
          <a:xfrm>
            <a:off x="8921014" y="4809769"/>
            <a:ext cx="282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Weihnachtssuchsel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Mads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</a:p>
        </p:txBody>
      </p:sp>
    </p:spTree>
    <p:extLst>
      <p:ext uri="{BB962C8B-B14F-4D97-AF65-F5344CB8AC3E}">
        <p14:creationId xmlns:p14="http://schemas.microsoft.com/office/powerpoint/2010/main" val="3228779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E082C20-CE69-CE69-200B-72D2A04C7D0E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824A9F-AA88-6CF4-E9AD-921AE197D1D9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07D563C7-F7B6-0A01-2185-3BBACD60E3EB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4" name="Grafik 3" descr="Ein Bild, das Text, Software, Webseite, Computer enthält.&#10;&#10;Automatisch generierte Beschreibung">
            <a:extLst>
              <a:ext uri="{FF2B5EF4-FFF2-40B4-BE49-F238E27FC236}">
                <a16:creationId xmlns:a16="http://schemas.microsoft.com/office/drawing/2014/main" id="{1FBB4888-032D-5043-38FA-8231523F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18807" r="34359" b="4697"/>
          <a:stretch/>
        </p:blipFill>
        <p:spPr>
          <a:xfrm>
            <a:off x="133339" y="1585966"/>
            <a:ext cx="4228214" cy="5153580"/>
          </a:xfrm>
          <a:prstGeom prst="rect">
            <a:avLst/>
          </a:prstGeom>
        </p:spPr>
      </p:pic>
      <p:pic>
        <p:nvPicPr>
          <p:cNvPr id="10" name="Grafik 9" descr="Ein Bild, das Text, Software, Webseite, Computersymbol enthält.&#10;&#10;Automatisch generierte Beschreibung">
            <a:extLst>
              <a:ext uri="{FF2B5EF4-FFF2-40B4-BE49-F238E27FC236}">
                <a16:creationId xmlns:a16="http://schemas.microsoft.com/office/drawing/2014/main" id="{C2BBC166-EDEF-BFCE-80F4-DA9EBD994B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328" t="26204" r="24646" b="16742"/>
          <a:stretch/>
        </p:blipFill>
        <p:spPr>
          <a:xfrm>
            <a:off x="4341922" y="1585966"/>
            <a:ext cx="5002570" cy="362116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BA1A682-031A-219B-A278-0D4D0AF080FA}"/>
              </a:ext>
            </a:extLst>
          </p:cNvPr>
          <p:cNvSpPr txBox="1"/>
          <p:nvPr/>
        </p:nvSpPr>
        <p:spPr>
          <a:xfrm>
            <a:off x="8941776" y="4071518"/>
            <a:ext cx="2820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Weihnachtsrezept von Lilly K. und Lilly W. 4b</a:t>
            </a:r>
          </a:p>
          <a:p>
            <a:pPr algn="ctr"/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(inspiriert von </a:t>
            </a:r>
            <a:r>
              <a:rPr lang="de-DE" sz="1400" dirty="0">
                <a:solidFill>
                  <a:srgbClr val="C00000"/>
                </a:solidFill>
              </a:rPr>
              <a:t>https://</a:t>
            </a:r>
            <a:r>
              <a:rPr lang="de-DE" sz="1400" dirty="0" err="1">
                <a:solidFill>
                  <a:srgbClr val="C00000"/>
                </a:solidFill>
              </a:rPr>
              <a:t>sallys-blog.de</a:t>
            </a:r>
            <a:r>
              <a:rPr lang="de-DE" sz="1400" dirty="0">
                <a:solidFill>
                  <a:srgbClr val="C00000"/>
                </a:solidFill>
              </a:rPr>
              <a:t>/</a:t>
            </a:r>
            <a:r>
              <a:rPr lang="de-DE" sz="1400" dirty="0" err="1">
                <a:solidFill>
                  <a:srgbClr val="C00000"/>
                </a:solidFill>
              </a:rPr>
              <a:t>rezepte</a:t>
            </a:r>
            <a:r>
              <a:rPr lang="de-DE" sz="1400" dirty="0">
                <a:solidFill>
                  <a:srgbClr val="C00000"/>
                </a:solidFill>
              </a:rPr>
              <a:t>/protein-</a:t>
            </a:r>
            <a:r>
              <a:rPr lang="de-DE" sz="1400" dirty="0" err="1">
                <a:solidFill>
                  <a:srgbClr val="C00000"/>
                </a:solidFill>
              </a:rPr>
              <a:t>cakepops</a:t>
            </a:r>
            <a:r>
              <a:rPr lang="de-DE" sz="1400" dirty="0">
                <a:solidFill>
                  <a:srgbClr val="C00000"/>
                </a:solidFill>
              </a:rPr>
              <a:t>-weihnachtliche-</a:t>
            </a:r>
            <a:r>
              <a:rPr lang="de-DE" sz="1400" dirty="0" err="1">
                <a:solidFill>
                  <a:srgbClr val="C00000"/>
                </a:solidFill>
              </a:rPr>
              <a:t>lollis</a:t>
            </a:r>
            <a:r>
              <a:rPr lang="de-DE" sz="1400" dirty="0">
                <a:solidFill>
                  <a:srgbClr val="C00000"/>
                </a:solidFill>
              </a:rPr>
              <a:t>)</a:t>
            </a:r>
          </a:p>
          <a:p>
            <a:pPr algn="ctr"/>
            <a:endParaRPr lang="de-D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1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EFAAE57-D406-D188-F2A9-132C9F36850F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451E513-528A-09FB-1C0C-9B66FBBD73DB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97294157-0AE7-518F-F15F-211827587836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4" name="Grafik 3" descr="Ein Bild, das Text, Software, Computer, Computersymbol enthält.&#10;&#10;Automatisch generierte Beschreibung">
            <a:extLst>
              <a:ext uri="{FF2B5EF4-FFF2-40B4-BE49-F238E27FC236}">
                <a16:creationId xmlns:a16="http://schemas.microsoft.com/office/drawing/2014/main" id="{A2AE9DA1-63A1-B276-C0E4-5D1B7A5C4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64" t="19653" r="32991" b="21812"/>
          <a:stretch/>
        </p:blipFill>
        <p:spPr>
          <a:xfrm>
            <a:off x="2303651" y="1796903"/>
            <a:ext cx="6523483" cy="454021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9AC8F08-47AA-E880-14AC-53510FB3893F}"/>
              </a:ext>
            </a:extLst>
          </p:cNvPr>
          <p:cNvSpPr txBox="1"/>
          <p:nvPr/>
        </p:nvSpPr>
        <p:spPr>
          <a:xfrm>
            <a:off x="8941776" y="4750009"/>
            <a:ext cx="282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Weihnachtsgedicht von Jaron 3b und 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Aliyan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4d</a:t>
            </a:r>
          </a:p>
        </p:txBody>
      </p:sp>
    </p:spTree>
    <p:extLst>
      <p:ext uri="{BB962C8B-B14F-4D97-AF65-F5344CB8AC3E}">
        <p14:creationId xmlns:p14="http://schemas.microsoft.com/office/powerpoint/2010/main" val="1087022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BADB4D5-D878-C38A-1F15-B704B6948D50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DD71FF5-BDF8-4BBB-CE02-BD921C7E0C13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DA046392-E099-552C-A29B-768EF24FB7DA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E926E5-391E-05E3-3122-6D0C9C4D4878}"/>
              </a:ext>
            </a:extLst>
          </p:cNvPr>
          <p:cNvSpPr txBox="1"/>
          <p:nvPr/>
        </p:nvSpPr>
        <p:spPr>
          <a:xfrm>
            <a:off x="8941776" y="4750009"/>
            <a:ext cx="282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Weihnachtsspiele von 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Lieve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4a</a:t>
            </a:r>
          </a:p>
        </p:txBody>
      </p:sp>
      <p:pic>
        <p:nvPicPr>
          <p:cNvPr id="4" name="Grafik 3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60FF3D68-8FCE-80B3-DEB5-744D90DC1F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03" t="28025" r="21882" b="5595"/>
          <a:stretch/>
        </p:blipFill>
        <p:spPr>
          <a:xfrm>
            <a:off x="2134111" y="1681660"/>
            <a:ext cx="6807663" cy="517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32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2650130-0B19-DA3E-27E5-3EF3E829F966}"/>
              </a:ext>
            </a:extLst>
          </p:cNvPr>
          <p:cNvSpPr txBox="1"/>
          <p:nvPr/>
        </p:nvSpPr>
        <p:spPr>
          <a:xfrm>
            <a:off x="0" y="255828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98D7E50-1EF9-3D27-77D3-9B76BD5F1B3E}"/>
              </a:ext>
            </a:extLst>
          </p:cNvPr>
          <p:cNvSpPr/>
          <p:nvPr/>
        </p:nvSpPr>
        <p:spPr>
          <a:xfrm>
            <a:off x="8941776" y="5543563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46D8CD27-6AD9-020B-FC26-0AECD7B65C4C}"/>
              </a:ext>
            </a:extLst>
          </p:cNvPr>
          <p:cNvSpPr txBox="1"/>
          <p:nvPr/>
        </p:nvSpPr>
        <p:spPr>
          <a:xfrm>
            <a:off x="9012114" y="5598452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96F37AE-FFD9-B537-2D1E-522D5FCFBCCC}"/>
              </a:ext>
            </a:extLst>
          </p:cNvPr>
          <p:cNvSpPr txBox="1"/>
          <p:nvPr/>
        </p:nvSpPr>
        <p:spPr>
          <a:xfrm>
            <a:off x="6191912" y="5690786"/>
            <a:ext cx="282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Weihnachtsgeschichte von Mia 3b</a:t>
            </a:r>
          </a:p>
        </p:txBody>
      </p:sp>
      <p:pic>
        <p:nvPicPr>
          <p:cNvPr id="8" name="Grafik 7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8817F7AE-25EF-99A2-F592-5298B808F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27" t="34818" r="15395" b="15759"/>
          <a:stretch/>
        </p:blipFill>
        <p:spPr>
          <a:xfrm>
            <a:off x="674109" y="2235793"/>
            <a:ext cx="5256670" cy="2386413"/>
          </a:xfrm>
          <a:prstGeom prst="rect">
            <a:avLst/>
          </a:prstGeom>
        </p:spPr>
      </p:pic>
      <p:pic>
        <p:nvPicPr>
          <p:cNvPr id="11" name="Grafik 10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93FDC383-04AC-3BE1-6C9D-E8F880F07A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93" t="17664" r="16604" b="4039"/>
          <a:stretch/>
        </p:blipFill>
        <p:spPr>
          <a:xfrm>
            <a:off x="5930779" y="1501924"/>
            <a:ext cx="4905287" cy="401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1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2F52729-88CA-FA8B-05C5-FFA58B4632FD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21CD601-B318-470C-FB69-0C5683F3D0D7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499757C6-497B-BF10-EB26-53C0CB155A6A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217D2B-9A69-66C3-946F-00C21D261AFD}"/>
              </a:ext>
            </a:extLst>
          </p:cNvPr>
          <p:cNvSpPr txBox="1"/>
          <p:nvPr/>
        </p:nvSpPr>
        <p:spPr>
          <a:xfrm>
            <a:off x="6096000" y="5506120"/>
            <a:ext cx="282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Weihnachtliche Bastelideen von Hashem und Thore 3a</a:t>
            </a:r>
          </a:p>
        </p:txBody>
      </p:sp>
      <p:pic>
        <p:nvPicPr>
          <p:cNvPr id="7" name="Grafik 6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4649225F-5BCD-3F37-FB09-0BB81EC1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85" t="29722" r="18034" b="31851"/>
          <a:stretch/>
        </p:blipFill>
        <p:spPr>
          <a:xfrm>
            <a:off x="179461" y="1559267"/>
            <a:ext cx="5094984" cy="1984063"/>
          </a:xfrm>
          <a:prstGeom prst="rect">
            <a:avLst/>
          </a:prstGeom>
        </p:spPr>
      </p:pic>
      <p:pic>
        <p:nvPicPr>
          <p:cNvPr id="9" name="Grafik 8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822A4DCD-CA7E-2F03-9816-15469AA39E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85" t="39064" r="18473" b="27987"/>
          <a:stretch/>
        </p:blipFill>
        <p:spPr>
          <a:xfrm>
            <a:off x="77461" y="3478660"/>
            <a:ext cx="5196984" cy="1747340"/>
          </a:xfrm>
          <a:prstGeom prst="rect">
            <a:avLst/>
          </a:prstGeom>
        </p:spPr>
      </p:pic>
      <p:pic>
        <p:nvPicPr>
          <p:cNvPr id="11" name="Grafik 10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ED52C4A5-5F63-D782-B839-4DF57418B4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36" t="37705" r="15725" b="31851"/>
          <a:stretch/>
        </p:blipFill>
        <p:spPr>
          <a:xfrm>
            <a:off x="77459" y="5226000"/>
            <a:ext cx="5272755" cy="1531834"/>
          </a:xfrm>
          <a:prstGeom prst="rect">
            <a:avLst/>
          </a:prstGeom>
        </p:spPr>
      </p:pic>
      <p:pic>
        <p:nvPicPr>
          <p:cNvPr id="13" name="Grafik 12" descr="Ein Bild, das Spielzeug, Fenster, Im Haus, Gelände enthält.&#10;&#10;Automatisch generierte Beschreibung">
            <a:extLst>
              <a:ext uri="{FF2B5EF4-FFF2-40B4-BE49-F238E27FC236}">
                <a16:creationId xmlns:a16="http://schemas.microsoft.com/office/drawing/2014/main" id="{6AA0CA8C-05D3-AE56-3B9F-428552214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707" t="11142" r="16804" b="8631"/>
          <a:stretch/>
        </p:blipFill>
        <p:spPr>
          <a:xfrm>
            <a:off x="5420554" y="1642668"/>
            <a:ext cx="4390018" cy="380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91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58011C4-25D4-6F89-0D69-7B04C144E25E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14A97F6-23C1-782F-3F77-4A7B7AF5B4E2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50EA4571-4309-10EC-F4E7-18A3C84FE224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084958-4D45-A498-290E-95A02D0CC375}"/>
              </a:ext>
            </a:extLst>
          </p:cNvPr>
          <p:cNvSpPr txBox="1"/>
          <p:nvPr/>
        </p:nvSpPr>
        <p:spPr>
          <a:xfrm>
            <a:off x="8941776" y="4473010"/>
            <a:ext cx="282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Witz von Jonah 4a (inspiriert aus Ruperts Tagebuch)</a:t>
            </a:r>
          </a:p>
        </p:txBody>
      </p:sp>
      <p:pic>
        <p:nvPicPr>
          <p:cNvPr id="7" name="Grafik 6" descr="Ein Bild, das Text, Zeichnung, Entwurf, Kinderkunst enthält.&#10;&#10;Automatisch generierte Beschreibung">
            <a:extLst>
              <a:ext uri="{FF2B5EF4-FFF2-40B4-BE49-F238E27FC236}">
                <a16:creationId xmlns:a16="http://schemas.microsoft.com/office/drawing/2014/main" id="{623FBD17-1D89-53CE-46D3-06DFE40595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2" t="13523" r="18302" b="12825"/>
          <a:stretch/>
        </p:blipFill>
        <p:spPr>
          <a:xfrm rot="10800000">
            <a:off x="4049485" y="1681660"/>
            <a:ext cx="3492138" cy="50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76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96E8E65-ACE3-BC9A-4216-D65EBFD69D80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5CCB677-5D8A-59E8-23A6-481C319A6D77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77B16E53-508D-F667-DF69-9D9E70E57551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5EB676AC-E2B1-4FB5-F7EC-A23898D0B7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61" t="31422" r="26830" b="16437"/>
          <a:stretch/>
        </p:blipFill>
        <p:spPr>
          <a:xfrm>
            <a:off x="2033788" y="1681660"/>
            <a:ext cx="6795588" cy="48181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AF5AB33-BF24-C386-B9DE-66A97DD4D112}"/>
              </a:ext>
            </a:extLst>
          </p:cNvPr>
          <p:cNvSpPr txBox="1"/>
          <p:nvPr/>
        </p:nvSpPr>
        <p:spPr>
          <a:xfrm>
            <a:off x="8941776" y="4250900"/>
            <a:ext cx="282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Dinge, die man im Winter unternehmen kann von Francesca 4c, Jonah und 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Lieve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4a</a:t>
            </a:r>
          </a:p>
        </p:txBody>
      </p:sp>
    </p:spTree>
    <p:extLst>
      <p:ext uri="{BB962C8B-B14F-4D97-AF65-F5344CB8AC3E}">
        <p14:creationId xmlns:p14="http://schemas.microsoft.com/office/powerpoint/2010/main" val="359851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21AE70F9-51E9-4BC6-85DE-85A35952F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32" y="414959"/>
            <a:ext cx="1943100" cy="160931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7F89E1D-19B5-B7EE-46D2-13304A633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275"/>
            <a:ext cx="1943100" cy="177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353AB5F-2354-0B59-0AEA-8A7FC4C6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055" y="414959"/>
            <a:ext cx="1943100" cy="16093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C77A470-B895-E715-C195-9FF6BA62E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523" y="246275"/>
            <a:ext cx="1943100" cy="177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DFED7C6-74AF-0E10-ECAA-662AB9CCE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578" y="414959"/>
            <a:ext cx="1943100" cy="16093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ED5FC7-0818-619E-9D28-55435F60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046" y="246275"/>
            <a:ext cx="1943100" cy="177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B33F345-0394-7CDF-7310-884A49D2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306" b="-4795"/>
          <a:stretch/>
        </p:blipFill>
        <p:spPr>
          <a:xfrm>
            <a:off x="10414101" y="414958"/>
            <a:ext cx="1587399" cy="16864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76676C1-1669-B0DC-93C2-700FEC9A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569" y="246275"/>
            <a:ext cx="1943100" cy="177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AAF6BE3-CBB2-77A6-B055-D8A09F543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69" y="2416207"/>
            <a:ext cx="1943100" cy="160931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DA32158-599D-2179-F3A3-71231567C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7" y="2247523"/>
            <a:ext cx="1943100" cy="177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18C5E1C-6254-075E-D9C4-69F723B6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292" y="2416207"/>
            <a:ext cx="1943100" cy="160931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7151550-6C40-C849-BD64-E686F8EA2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760" y="2247523"/>
            <a:ext cx="1943100" cy="1778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0D996F1-6866-AB2A-1B04-A25ACF13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15" y="2416207"/>
            <a:ext cx="1943100" cy="160931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FC90C84-D273-B785-59F3-F271268E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283" y="2247523"/>
            <a:ext cx="1943100" cy="1778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6C28577-C47D-ADEC-6448-7F9F0E61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306" b="-4795"/>
          <a:stretch/>
        </p:blipFill>
        <p:spPr>
          <a:xfrm>
            <a:off x="10428338" y="2416206"/>
            <a:ext cx="1587399" cy="168649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BC8AA5E-D8F8-6E49-A60E-3B65FC494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806" y="2247523"/>
            <a:ext cx="1943100" cy="1778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6A70FC0-3DFA-777A-307A-9202970AC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32" y="4440066"/>
            <a:ext cx="1943100" cy="160931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0FCC932-C7B5-8CAD-A72D-F74327488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1382"/>
            <a:ext cx="1943100" cy="1778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0D45272-75CA-C8C5-D595-AC13EDEB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055" y="4440066"/>
            <a:ext cx="1943100" cy="160931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07E35C5-22BA-ED5D-9EB7-CD15C7537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523" y="4271382"/>
            <a:ext cx="1943100" cy="1778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FCFA9184-8648-7EB3-7B80-B5CAD7A7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578" y="4440066"/>
            <a:ext cx="1943100" cy="160931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DB8AD6B-94D3-2137-2E81-4F8B9CC4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046" y="4271382"/>
            <a:ext cx="1943100" cy="1778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5FF5360-02E6-D21D-FAE8-35AD319E8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306" b="-4795"/>
          <a:stretch/>
        </p:blipFill>
        <p:spPr>
          <a:xfrm>
            <a:off x="10414101" y="4440065"/>
            <a:ext cx="1587399" cy="168649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1D5F931-CAA9-72E0-72E0-16EB30525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569" y="4271382"/>
            <a:ext cx="1943100" cy="1778000"/>
          </a:xfrm>
          <a:prstGeom prst="rect">
            <a:avLst/>
          </a:prstGeom>
        </p:spPr>
      </p:pic>
      <p:sp>
        <p:nvSpPr>
          <p:cNvPr id="30" name="Textfeld 29">
            <a:hlinkClick r:id="rId4" action="ppaction://hlinksldjump"/>
            <a:extLst>
              <a:ext uri="{FF2B5EF4-FFF2-40B4-BE49-F238E27FC236}">
                <a16:creationId xmlns:a16="http://schemas.microsoft.com/office/drawing/2014/main" id="{D6E457D8-7D3E-D247-E89E-3B9F644C412C}"/>
              </a:ext>
            </a:extLst>
          </p:cNvPr>
          <p:cNvSpPr txBox="1"/>
          <p:nvPr/>
        </p:nvSpPr>
        <p:spPr>
          <a:xfrm>
            <a:off x="709246" y="1050733"/>
            <a:ext cx="5246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feld 30">
            <a:hlinkClick r:id="rId5" action="ppaction://hlinksldjump"/>
            <a:extLst>
              <a:ext uri="{FF2B5EF4-FFF2-40B4-BE49-F238E27FC236}">
                <a16:creationId xmlns:a16="http://schemas.microsoft.com/office/drawing/2014/main" id="{65AC0FA1-4A77-F3D4-A776-E7C6F0BEEDC8}"/>
              </a:ext>
            </a:extLst>
          </p:cNvPr>
          <p:cNvSpPr txBox="1"/>
          <p:nvPr/>
        </p:nvSpPr>
        <p:spPr>
          <a:xfrm>
            <a:off x="2207060" y="3075889"/>
            <a:ext cx="5246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Textfeld 31">
            <a:hlinkClick r:id="rId6" action="ppaction://hlinksldjump"/>
            <a:extLst>
              <a:ext uri="{FF2B5EF4-FFF2-40B4-BE49-F238E27FC236}">
                <a16:creationId xmlns:a16="http://schemas.microsoft.com/office/drawing/2014/main" id="{A69EC15D-FBAA-078F-7E1C-E167553CAE4E}"/>
              </a:ext>
            </a:extLst>
          </p:cNvPr>
          <p:cNvSpPr txBox="1"/>
          <p:nvPr/>
        </p:nvSpPr>
        <p:spPr>
          <a:xfrm>
            <a:off x="6676292" y="5110894"/>
            <a:ext cx="5246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feld 32">
            <a:hlinkClick r:id="rId7" action="ppaction://hlinksldjump"/>
            <a:extLst>
              <a:ext uri="{FF2B5EF4-FFF2-40B4-BE49-F238E27FC236}">
                <a16:creationId xmlns:a16="http://schemas.microsoft.com/office/drawing/2014/main" id="{B4F4DA69-C8BE-BED2-4377-A182D956192A}"/>
              </a:ext>
            </a:extLst>
          </p:cNvPr>
          <p:cNvSpPr txBox="1"/>
          <p:nvPr/>
        </p:nvSpPr>
        <p:spPr>
          <a:xfrm>
            <a:off x="8139824" y="1050733"/>
            <a:ext cx="5246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Textfeld 33">
            <a:hlinkClick r:id="rId8" action="ppaction://hlinksldjump"/>
            <a:extLst>
              <a:ext uri="{FF2B5EF4-FFF2-40B4-BE49-F238E27FC236}">
                <a16:creationId xmlns:a16="http://schemas.microsoft.com/office/drawing/2014/main" id="{0045061C-6DCE-7AD1-BB6D-A955C167A56E}"/>
              </a:ext>
            </a:extLst>
          </p:cNvPr>
          <p:cNvSpPr txBox="1"/>
          <p:nvPr/>
        </p:nvSpPr>
        <p:spPr>
          <a:xfrm>
            <a:off x="704463" y="5121450"/>
            <a:ext cx="5246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Textfeld 34">
            <a:hlinkClick r:id="rId9" action="ppaction://hlinksldjump"/>
            <a:extLst>
              <a:ext uri="{FF2B5EF4-FFF2-40B4-BE49-F238E27FC236}">
                <a16:creationId xmlns:a16="http://schemas.microsoft.com/office/drawing/2014/main" id="{21C076BE-B6F6-79A2-4C9F-88300F261412}"/>
              </a:ext>
            </a:extLst>
          </p:cNvPr>
          <p:cNvSpPr txBox="1"/>
          <p:nvPr/>
        </p:nvSpPr>
        <p:spPr>
          <a:xfrm>
            <a:off x="9645822" y="3095012"/>
            <a:ext cx="5246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Textfeld 35">
            <a:hlinkClick r:id="rId10" action="ppaction://hlinksldjump"/>
            <a:extLst>
              <a:ext uri="{FF2B5EF4-FFF2-40B4-BE49-F238E27FC236}">
                <a16:creationId xmlns:a16="http://schemas.microsoft.com/office/drawing/2014/main" id="{62E56B65-36C8-3135-2F7B-80641730F7F9}"/>
              </a:ext>
            </a:extLst>
          </p:cNvPr>
          <p:cNvSpPr txBox="1"/>
          <p:nvPr/>
        </p:nvSpPr>
        <p:spPr>
          <a:xfrm>
            <a:off x="11155586" y="5110894"/>
            <a:ext cx="5246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7" name="Textfeld 36">
            <a:hlinkClick r:id="rId11" action="ppaction://hlinksldjump"/>
            <a:extLst>
              <a:ext uri="{FF2B5EF4-FFF2-40B4-BE49-F238E27FC236}">
                <a16:creationId xmlns:a16="http://schemas.microsoft.com/office/drawing/2014/main" id="{46D62DFB-0B04-A5B3-3B45-778451F9E105}"/>
              </a:ext>
            </a:extLst>
          </p:cNvPr>
          <p:cNvSpPr txBox="1"/>
          <p:nvPr/>
        </p:nvSpPr>
        <p:spPr>
          <a:xfrm>
            <a:off x="3692769" y="1033147"/>
            <a:ext cx="5246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8" name="Textfeld 37">
            <a:hlinkClick r:id="rId12" action="ppaction://hlinksldjump"/>
            <a:extLst>
              <a:ext uri="{FF2B5EF4-FFF2-40B4-BE49-F238E27FC236}">
                <a16:creationId xmlns:a16="http://schemas.microsoft.com/office/drawing/2014/main" id="{1F3A4935-8438-0D8B-4389-FB12D85CD0C8}"/>
              </a:ext>
            </a:extLst>
          </p:cNvPr>
          <p:cNvSpPr txBox="1"/>
          <p:nvPr/>
        </p:nvSpPr>
        <p:spPr>
          <a:xfrm>
            <a:off x="5195836" y="3095012"/>
            <a:ext cx="5246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feld 38">
            <a:hlinkClick r:id="rId13" action="ppaction://hlinksldjump"/>
            <a:extLst>
              <a:ext uri="{FF2B5EF4-FFF2-40B4-BE49-F238E27FC236}">
                <a16:creationId xmlns:a16="http://schemas.microsoft.com/office/drawing/2014/main" id="{D73A8E20-80D0-754F-5461-45FA6201B5AA}"/>
              </a:ext>
            </a:extLst>
          </p:cNvPr>
          <p:cNvSpPr txBox="1"/>
          <p:nvPr/>
        </p:nvSpPr>
        <p:spPr>
          <a:xfrm>
            <a:off x="3445098" y="5110894"/>
            <a:ext cx="105030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Textfeld 39">
            <a:hlinkClick r:id="rId14" action="ppaction://hlinksldjump"/>
            <a:extLst>
              <a:ext uri="{FF2B5EF4-FFF2-40B4-BE49-F238E27FC236}">
                <a16:creationId xmlns:a16="http://schemas.microsoft.com/office/drawing/2014/main" id="{3428BFAB-9741-60B2-D2CF-B44B7B6F2F69}"/>
              </a:ext>
            </a:extLst>
          </p:cNvPr>
          <p:cNvSpPr txBox="1"/>
          <p:nvPr/>
        </p:nvSpPr>
        <p:spPr>
          <a:xfrm>
            <a:off x="11002646" y="1059525"/>
            <a:ext cx="96021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1" name="Textfeld 40">
            <a:hlinkClick r:id="rId15" action="ppaction://hlinksldjump"/>
            <a:extLst>
              <a:ext uri="{FF2B5EF4-FFF2-40B4-BE49-F238E27FC236}">
                <a16:creationId xmlns:a16="http://schemas.microsoft.com/office/drawing/2014/main" id="{50247AF8-FCF9-FD47-D9B6-2F5C49A9B30E}"/>
              </a:ext>
            </a:extLst>
          </p:cNvPr>
          <p:cNvSpPr txBox="1"/>
          <p:nvPr/>
        </p:nvSpPr>
        <p:spPr>
          <a:xfrm>
            <a:off x="7957792" y="3075889"/>
            <a:ext cx="96021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2" name="Textfeld 41">
            <a:hlinkClick r:id="rId16" action="ppaction://hlinksldjump"/>
            <a:extLst>
              <a:ext uri="{FF2B5EF4-FFF2-40B4-BE49-F238E27FC236}">
                <a16:creationId xmlns:a16="http://schemas.microsoft.com/office/drawing/2014/main" id="{9E4CCDD7-B4F8-4AFA-718F-A0C7E89836B1}"/>
              </a:ext>
            </a:extLst>
          </p:cNvPr>
          <p:cNvSpPr txBox="1"/>
          <p:nvPr/>
        </p:nvSpPr>
        <p:spPr>
          <a:xfrm>
            <a:off x="536605" y="3076612"/>
            <a:ext cx="103402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3" name="Textfeld 42">
            <a:hlinkClick r:id="rId17" action="ppaction://hlinksldjump"/>
            <a:extLst>
              <a:ext uri="{FF2B5EF4-FFF2-40B4-BE49-F238E27FC236}">
                <a16:creationId xmlns:a16="http://schemas.microsoft.com/office/drawing/2014/main" id="{4E38D09A-9ED2-AAB5-5E34-2903CD77CF59}"/>
              </a:ext>
            </a:extLst>
          </p:cNvPr>
          <p:cNvSpPr txBox="1"/>
          <p:nvPr/>
        </p:nvSpPr>
        <p:spPr>
          <a:xfrm>
            <a:off x="7916909" y="5075897"/>
            <a:ext cx="109430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4" name="Textfeld 43">
            <a:hlinkClick r:id="rId18" action="ppaction://hlinksldjump"/>
            <a:extLst>
              <a:ext uri="{FF2B5EF4-FFF2-40B4-BE49-F238E27FC236}">
                <a16:creationId xmlns:a16="http://schemas.microsoft.com/office/drawing/2014/main" id="{DCF99FD8-34EF-5842-18AA-97F752348CAD}"/>
              </a:ext>
            </a:extLst>
          </p:cNvPr>
          <p:cNvSpPr txBox="1"/>
          <p:nvPr/>
        </p:nvSpPr>
        <p:spPr>
          <a:xfrm>
            <a:off x="4990746" y="1064083"/>
            <a:ext cx="109133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Textfeld 44">
            <a:hlinkClick r:id="rId19" action="ppaction://hlinksldjump"/>
            <a:extLst>
              <a:ext uri="{FF2B5EF4-FFF2-40B4-BE49-F238E27FC236}">
                <a16:creationId xmlns:a16="http://schemas.microsoft.com/office/drawing/2014/main" id="{2CBB1DBF-C08B-39E9-D070-CBC8F5894C9E}"/>
              </a:ext>
            </a:extLst>
          </p:cNvPr>
          <p:cNvSpPr txBox="1"/>
          <p:nvPr/>
        </p:nvSpPr>
        <p:spPr>
          <a:xfrm>
            <a:off x="1946625" y="5075897"/>
            <a:ext cx="96021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6" name="Textfeld 45">
            <a:hlinkClick r:id="rId20" action="ppaction://hlinksldjump"/>
            <a:extLst>
              <a:ext uri="{FF2B5EF4-FFF2-40B4-BE49-F238E27FC236}">
                <a16:creationId xmlns:a16="http://schemas.microsoft.com/office/drawing/2014/main" id="{55247ADE-1734-EAEC-4D47-7C630E7214AD}"/>
              </a:ext>
            </a:extLst>
          </p:cNvPr>
          <p:cNvSpPr txBox="1"/>
          <p:nvPr/>
        </p:nvSpPr>
        <p:spPr>
          <a:xfrm>
            <a:off x="2009449" y="1085787"/>
            <a:ext cx="122576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7" name="Textfeld 46">
            <a:hlinkClick r:id="rId21" action="ppaction://hlinksldjump"/>
            <a:extLst>
              <a:ext uri="{FF2B5EF4-FFF2-40B4-BE49-F238E27FC236}">
                <a16:creationId xmlns:a16="http://schemas.microsoft.com/office/drawing/2014/main" id="{E0DE6469-6CAF-5C32-91B7-08B5CD80EE6B}"/>
              </a:ext>
            </a:extLst>
          </p:cNvPr>
          <p:cNvSpPr txBox="1"/>
          <p:nvPr/>
        </p:nvSpPr>
        <p:spPr>
          <a:xfrm>
            <a:off x="10958956" y="3075889"/>
            <a:ext cx="103402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8" name="Textfeld 47">
            <a:hlinkClick r:id="rId22" action="ppaction://hlinksldjump"/>
            <a:extLst>
              <a:ext uri="{FF2B5EF4-FFF2-40B4-BE49-F238E27FC236}">
                <a16:creationId xmlns:a16="http://schemas.microsoft.com/office/drawing/2014/main" id="{ED953162-BA45-C4EB-CA86-B9CE1BE8779A}"/>
              </a:ext>
            </a:extLst>
          </p:cNvPr>
          <p:cNvSpPr txBox="1"/>
          <p:nvPr/>
        </p:nvSpPr>
        <p:spPr>
          <a:xfrm>
            <a:off x="9435729" y="5075897"/>
            <a:ext cx="109430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49" name="Textfeld 48">
            <a:hlinkClick r:id="rId23" action="ppaction://hlinksldjump"/>
            <a:extLst>
              <a:ext uri="{FF2B5EF4-FFF2-40B4-BE49-F238E27FC236}">
                <a16:creationId xmlns:a16="http://schemas.microsoft.com/office/drawing/2014/main" id="{142C5CCE-56E9-C1ED-F72E-C9AE3CDC61B5}"/>
              </a:ext>
            </a:extLst>
          </p:cNvPr>
          <p:cNvSpPr txBox="1"/>
          <p:nvPr/>
        </p:nvSpPr>
        <p:spPr>
          <a:xfrm>
            <a:off x="6493588" y="1033147"/>
            <a:ext cx="12169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Textfeld 50">
            <a:hlinkClick r:id="rId24" action="ppaction://hlinksldjump"/>
            <a:extLst>
              <a:ext uri="{FF2B5EF4-FFF2-40B4-BE49-F238E27FC236}">
                <a16:creationId xmlns:a16="http://schemas.microsoft.com/office/drawing/2014/main" id="{D23EE72D-38B4-6FC8-86AF-918E7E2C0BB1}"/>
              </a:ext>
            </a:extLst>
          </p:cNvPr>
          <p:cNvSpPr txBox="1"/>
          <p:nvPr/>
        </p:nvSpPr>
        <p:spPr>
          <a:xfrm>
            <a:off x="4949247" y="5075897"/>
            <a:ext cx="122935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2" name="Textfeld 51">
            <a:hlinkClick r:id="rId25" action="ppaction://hlinksldjump"/>
            <a:extLst>
              <a:ext uri="{FF2B5EF4-FFF2-40B4-BE49-F238E27FC236}">
                <a16:creationId xmlns:a16="http://schemas.microsoft.com/office/drawing/2014/main" id="{FD09FA4D-6D30-02C0-A4CB-591220EB90E4}"/>
              </a:ext>
            </a:extLst>
          </p:cNvPr>
          <p:cNvSpPr txBox="1"/>
          <p:nvPr/>
        </p:nvSpPr>
        <p:spPr>
          <a:xfrm>
            <a:off x="9477111" y="1072875"/>
            <a:ext cx="122935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53" name="Textfeld 52">
            <a:hlinkClick r:id="rId26" action="ppaction://hlinksldjump"/>
            <a:extLst>
              <a:ext uri="{FF2B5EF4-FFF2-40B4-BE49-F238E27FC236}">
                <a16:creationId xmlns:a16="http://schemas.microsoft.com/office/drawing/2014/main" id="{1BBB4159-323A-EDCB-8AA7-10437C8C5399}"/>
              </a:ext>
            </a:extLst>
          </p:cNvPr>
          <p:cNvSpPr txBox="1"/>
          <p:nvPr/>
        </p:nvSpPr>
        <p:spPr>
          <a:xfrm>
            <a:off x="6515385" y="3075889"/>
            <a:ext cx="122935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6" name="Textfeld 55">
            <a:hlinkClick r:id="rId27" action="ppaction://hlinksldjump"/>
            <a:extLst>
              <a:ext uri="{FF2B5EF4-FFF2-40B4-BE49-F238E27FC236}">
                <a16:creationId xmlns:a16="http://schemas.microsoft.com/office/drawing/2014/main" id="{E40F42D8-3BEA-53DB-A507-861FA036CCD3}"/>
              </a:ext>
            </a:extLst>
          </p:cNvPr>
          <p:cNvSpPr txBox="1"/>
          <p:nvPr/>
        </p:nvSpPr>
        <p:spPr>
          <a:xfrm>
            <a:off x="3509787" y="3093481"/>
            <a:ext cx="12169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829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Menschliches Gesicht, Person, Text, Frau enthält.&#10;&#10;Automatisch generierte Beschreibung">
            <a:extLst>
              <a:ext uri="{FF2B5EF4-FFF2-40B4-BE49-F238E27FC236}">
                <a16:creationId xmlns:a16="http://schemas.microsoft.com/office/drawing/2014/main" id="{30268EEC-761C-FCC8-9AB1-9F8493E2B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3" t="35837" r="58495" b="34610"/>
          <a:stretch/>
        </p:blipFill>
        <p:spPr>
          <a:xfrm>
            <a:off x="429588" y="358221"/>
            <a:ext cx="6471619" cy="309357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2197BD2-B891-4C8A-8CA7-D691D7CA368C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5988D95-B812-3CBA-64A5-1F72C0CAB594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3" action="ppaction://hlinksldjump"/>
            <a:extLst>
              <a:ext uri="{FF2B5EF4-FFF2-40B4-BE49-F238E27FC236}">
                <a16:creationId xmlns:a16="http://schemas.microsoft.com/office/drawing/2014/main" id="{EC9268EF-9255-FC4D-7B80-E7BF394764EB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AAFC68-DB47-5434-11B7-D01FD40B319F}"/>
              </a:ext>
            </a:extLst>
          </p:cNvPr>
          <p:cNvSpPr txBox="1"/>
          <p:nvPr/>
        </p:nvSpPr>
        <p:spPr>
          <a:xfrm>
            <a:off x="8941776" y="3721016"/>
            <a:ext cx="28202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Anleitung Weihnachtskarte basteln von Emely und Isabell 3d</a:t>
            </a:r>
          </a:p>
          <a:p>
            <a:pPr algn="ctr"/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(inspiriert von https://</a:t>
            </a:r>
            <a:r>
              <a:rPr lang="de-DE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vonlangehand.de</a:t>
            </a:r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blogpost</a:t>
            </a:r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/weihnachtskarten-basteln-mit-kindern-diyweihnachten02/)</a:t>
            </a:r>
          </a:p>
        </p:txBody>
      </p:sp>
      <p:pic>
        <p:nvPicPr>
          <p:cNvPr id="9" name="Grafik 8" descr="Ein Bild, das Im Haus, Boden, Briefumschlag, stationär enthält.&#10;&#10;Automatisch generierte Beschreibung">
            <a:extLst>
              <a:ext uri="{FF2B5EF4-FFF2-40B4-BE49-F238E27FC236}">
                <a16:creationId xmlns:a16="http://schemas.microsoft.com/office/drawing/2014/main" id="{272A3B78-5E5A-C970-B806-FB001E65AD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158" t="12368" r="12035" b="23831"/>
          <a:stretch/>
        </p:blipFill>
        <p:spPr>
          <a:xfrm rot="5400000">
            <a:off x="122474" y="3804757"/>
            <a:ext cx="3328149" cy="2576632"/>
          </a:xfrm>
          <a:prstGeom prst="rect">
            <a:avLst/>
          </a:prstGeom>
        </p:spPr>
      </p:pic>
      <p:pic>
        <p:nvPicPr>
          <p:cNvPr id="11" name="Grafik 10" descr="Ein Bild, das Text, Handschrift, Papier, Papierprodukt enthält.&#10;&#10;Automatisch generierte Beschreibung">
            <a:extLst>
              <a:ext uri="{FF2B5EF4-FFF2-40B4-BE49-F238E27FC236}">
                <a16:creationId xmlns:a16="http://schemas.microsoft.com/office/drawing/2014/main" id="{9E102D08-EFC0-6BBE-CB3A-3838365B19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23" t="12708" r="3921" b="18451"/>
          <a:stretch/>
        </p:blipFill>
        <p:spPr>
          <a:xfrm rot="5400000">
            <a:off x="2884329" y="3857063"/>
            <a:ext cx="3349814" cy="2493685"/>
          </a:xfrm>
          <a:prstGeom prst="rect">
            <a:avLst/>
          </a:prstGeom>
        </p:spPr>
      </p:pic>
      <p:pic>
        <p:nvPicPr>
          <p:cNvPr id="13" name="Grafik 12" descr="Ein Bild, das Kinderkunst, Zeichnung, Entwurf, Kunst enthält.&#10;&#10;Automatisch generierte Beschreibung">
            <a:extLst>
              <a:ext uri="{FF2B5EF4-FFF2-40B4-BE49-F238E27FC236}">
                <a16:creationId xmlns:a16="http://schemas.microsoft.com/office/drawing/2014/main" id="{816A54E6-EA76-7B31-F867-DF7C292A74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10" t="4406" r="2536" b="12518"/>
          <a:stretch/>
        </p:blipFill>
        <p:spPr>
          <a:xfrm rot="5400000">
            <a:off x="5585319" y="3781909"/>
            <a:ext cx="3347569" cy="26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9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0E66E3C-3684-91FE-16F3-204826A78EB0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4D6A6E7-2285-2FED-A5CC-D305FAEBBE95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6740EA00-EB96-8E06-6852-AC84AFDA1C7C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54CAC1-BE61-A5B0-0852-8AEE2042F2E7}"/>
              </a:ext>
            </a:extLst>
          </p:cNvPr>
          <p:cNvSpPr txBox="1"/>
          <p:nvPr/>
        </p:nvSpPr>
        <p:spPr>
          <a:xfrm>
            <a:off x="8943905" y="4675945"/>
            <a:ext cx="282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„Es schneit“ von Melina und Zoé 3c</a:t>
            </a:r>
          </a:p>
        </p:txBody>
      </p:sp>
      <p:pic>
        <p:nvPicPr>
          <p:cNvPr id="4" name="Grafik 3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1256456D-24FE-4462-C81F-330291DBAC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986" t="18174" r="37715" b="4548"/>
          <a:stretch/>
        </p:blipFill>
        <p:spPr>
          <a:xfrm>
            <a:off x="3129237" y="1603212"/>
            <a:ext cx="2434948" cy="5013129"/>
          </a:xfrm>
          <a:prstGeom prst="rect">
            <a:avLst/>
          </a:prstGeom>
        </p:spPr>
      </p:pic>
      <p:pic>
        <p:nvPicPr>
          <p:cNvPr id="9" name="Grafik 8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592B0042-AD29-910F-13AD-3A4F0127D1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19" t="19773" r="37229" b="5784"/>
          <a:stretch/>
        </p:blipFill>
        <p:spPr>
          <a:xfrm>
            <a:off x="5634525" y="1603212"/>
            <a:ext cx="2709017" cy="51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DAED56A-26B0-7F00-B25F-429A31A42936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6530C70-5A9E-D111-13AF-E94977271E30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34A3E73C-5629-324B-07E1-637ACF8E40CA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8C23287-302D-A68B-DEE2-60D55FDE313E}"/>
              </a:ext>
            </a:extLst>
          </p:cNvPr>
          <p:cNvSpPr txBox="1"/>
          <p:nvPr/>
        </p:nvSpPr>
        <p:spPr>
          <a:xfrm>
            <a:off x="8941776" y="4473010"/>
            <a:ext cx="282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Witz von Jonah 4a (inspiriert aus Ruperts Tagebuch)</a:t>
            </a:r>
          </a:p>
        </p:txBody>
      </p:sp>
      <p:pic>
        <p:nvPicPr>
          <p:cNvPr id="7" name="Grafik 6" descr="Ein Bild, das Text,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AB5E304D-658F-270B-43D5-363CF60C5C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23" t="24476" r="3274" b="10254"/>
          <a:stretch/>
        </p:blipFill>
        <p:spPr>
          <a:xfrm rot="5400000">
            <a:off x="3150835" y="1720090"/>
            <a:ext cx="5162667" cy="49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82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CC9A25C-51F1-4CD3-2B3B-459900771D9D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A2A5E72-3282-DE22-F981-1F6988CEB2A2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360DB81D-7AE1-BDDA-C667-C5A3FC1BD575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EC64884-3656-094A-0B3C-B2B5C2C70A16}"/>
              </a:ext>
            </a:extLst>
          </p:cNvPr>
          <p:cNvSpPr txBox="1"/>
          <p:nvPr/>
        </p:nvSpPr>
        <p:spPr>
          <a:xfrm>
            <a:off x="8941776" y="3998015"/>
            <a:ext cx="28202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Weihnachtsrezept von Lilly K. und Lilly W. 4b</a:t>
            </a:r>
          </a:p>
          <a:p>
            <a:pPr algn="ctr"/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(inspiriert von https://</a:t>
            </a:r>
            <a:r>
              <a:rPr lang="de-DE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www.familienkost.de</a:t>
            </a:r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rezept_bruchschokolade-backofen.html</a:t>
            </a:r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65B36913-01F4-9BCE-8C48-30CC3425AF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535" t="18149" r="31082" b="5229"/>
          <a:stretch/>
        </p:blipFill>
        <p:spPr>
          <a:xfrm>
            <a:off x="1165745" y="1613293"/>
            <a:ext cx="3791510" cy="5030851"/>
          </a:xfrm>
          <a:prstGeom prst="rect">
            <a:avLst/>
          </a:prstGeom>
        </p:spPr>
      </p:pic>
      <p:pic>
        <p:nvPicPr>
          <p:cNvPr id="11" name="Grafik 10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46AA37A5-EC12-EBEC-3DA0-3BAE65B508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64" t="17493" r="31851" b="3190"/>
          <a:stretch/>
        </p:blipFill>
        <p:spPr>
          <a:xfrm>
            <a:off x="4959384" y="1613293"/>
            <a:ext cx="3555103" cy="503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73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F8B2D83-B886-3899-6380-46FECA6BBE6F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F5A4F5-0C0D-FF96-634F-147E3238C667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245750A3-891F-E359-9C4A-8F6AC5706A7C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3" name="Grafik 2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C661A651-C61F-059E-EDB3-4D1BAAEAC3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17" t="18807" r="26424" b="6176"/>
          <a:stretch/>
        </p:blipFill>
        <p:spPr>
          <a:xfrm>
            <a:off x="3565450" y="1635063"/>
            <a:ext cx="5061099" cy="522293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A5267B-9ACE-90CB-8AEC-689683CA18CA}"/>
              </a:ext>
            </a:extLst>
          </p:cNvPr>
          <p:cNvSpPr txBox="1"/>
          <p:nvPr/>
        </p:nvSpPr>
        <p:spPr>
          <a:xfrm>
            <a:off x="8921014" y="4809769"/>
            <a:ext cx="282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Weihnachtsgeschichte von 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Mads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</a:p>
        </p:txBody>
      </p:sp>
    </p:spTree>
    <p:extLst>
      <p:ext uri="{BB962C8B-B14F-4D97-AF65-F5344CB8AC3E}">
        <p14:creationId xmlns:p14="http://schemas.microsoft.com/office/powerpoint/2010/main" val="2426197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516AC65-6A5D-E4B6-ED83-730306414A99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6E36CA4-FBC6-B51D-B7B8-555BACA36CD7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454CFFC4-1DF9-475D-62EC-6F020C12173A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C966F4-54DF-89F9-99B2-01C82C933957}"/>
              </a:ext>
            </a:extLst>
          </p:cNvPr>
          <p:cNvSpPr txBox="1"/>
          <p:nvPr/>
        </p:nvSpPr>
        <p:spPr>
          <a:xfrm>
            <a:off x="8941776" y="4750009"/>
            <a:ext cx="282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Weihnachtsspiele von 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Lieve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4a</a:t>
            </a:r>
          </a:p>
        </p:txBody>
      </p:sp>
      <p:pic>
        <p:nvPicPr>
          <p:cNvPr id="8" name="Grafik 7" descr="Ein Bild, das Text, Software, Screenshot, Webseite enthält.&#10;&#10;Automatisch generierte Beschreibung">
            <a:extLst>
              <a:ext uri="{FF2B5EF4-FFF2-40B4-BE49-F238E27FC236}">
                <a16:creationId xmlns:a16="http://schemas.microsoft.com/office/drawing/2014/main" id="{21FC78D2-19D6-274F-3FDC-4C5AF0C27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93" t="32100" r="21882" b="16098"/>
          <a:stretch/>
        </p:blipFill>
        <p:spPr>
          <a:xfrm>
            <a:off x="1980585" y="1786070"/>
            <a:ext cx="6890851" cy="41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16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0AD396A-D7F7-F42C-91E1-A3F8D1A39ACF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C1136EB-755B-0090-BA27-AFD77BC4F22E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69C8E283-224E-39E4-4FB9-9CFF01191C67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6B8ADE3-D483-A2C4-3972-54082327E679}"/>
              </a:ext>
            </a:extLst>
          </p:cNvPr>
          <p:cNvSpPr txBox="1"/>
          <p:nvPr/>
        </p:nvSpPr>
        <p:spPr>
          <a:xfrm>
            <a:off x="2174904" y="1750027"/>
            <a:ext cx="784219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hoffen, dass ihr alle viel Freude mit unserem Adventskalender hattet. Wir wünschen euch fröhliche Weihnachten und einen guten Rutsch ins neue Jahr!</a:t>
            </a:r>
          </a:p>
          <a:p>
            <a:pPr algn="ctr"/>
            <a:endParaRPr lang="de-DE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Tintenklecks Redaktion</a:t>
            </a:r>
          </a:p>
          <a:p>
            <a:pPr algn="ctr"/>
            <a:endParaRPr lang="de-DE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Thore und Hashem 3a</a:t>
            </a:r>
          </a:p>
          <a:p>
            <a:pPr algn="ctr"/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 und Jaron 3b</a:t>
            </a:r>
          </a:p>
          <a:p>
            <a:pPr algn="ctr"/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Melina und Zoé 3c</a:t>
            </a:r>
          </a:p>
          <a:p>
            <a:pPr algn="ctr"/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Isabell und Emely 3d</a:t>
            </a:r>
          </a:p>
          <a:p>
            <a:pPr algn="ctr"/>
            <a:r>
              <a:rPr lang="de-DE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Lieve</a:t>
            </a:r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Jonah 4a</a:t>
            </a:r>
          </a:p>
          <a:p>
            <a:pPr algn="ctr"/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Lilly W. und Lilly K. 4b</a:t>
            </a:r>
          </a:p>
          <a:p>
            <a:pPr algn="ctr"/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Francesca und </a:t>
            </a:r>
            <a:r>
              <a:rPr lang="de-DE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Mads</a:t>
            </a:r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</a:p>
          <a:p>
            <a:pPr algn="ctr"/>
            <a:r>
              <a:rPr lang="de-DE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Aliyan</a:t>
            </a:r>
            <a:r>
              <a:rPr lang="de-DE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4d</a:t>
            </a:r>
          </a:p>
          <a:p>
            <a:pPr algn="ctr"/>
            <a:endParaRPr lang="de-DE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7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DC09F-2EAE-BB74-8E7B-273734367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8D756C0-23C3-B3EE-57F9-8623BB1D17DF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Dezember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2E44CD3-0124-E770-A83F-E216E10645D0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27262A11-7D93-6CA8-97D3-E5483CDBE228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7" name="Grafik 6" descr="Ein Bild, das Zeichnung, Diagramm, Entwurf, Text enthält.&#10;&#10;Automatisch generierte Beschreibung">
            <a:extLst>
              <a:ext uri="{FF2B5EF4-FFF2-40B4-BE49-F238E27FC236}">
                <a16:creationId xmlns:a16="http://schemas.microsoft.com/office/drawing/2014/main" id="{F6977DF0-DD78-A12C-DE22-173C63E2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090"/>
          <a:stretch/>
        </p:blipFill>
        <p:spPr>
          <a:xfrm rot="5400000">
            <a:off x="2361899" y="223366"/>
            <a:ext cx="4969399" cy="80784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6AE0AD-CCCD-8B8B-36DB-86C5F613543B}"/>
              </a:ext>
            </a:extLst>
          </p:cNvPr>
          <p:cNvSpPr txBox="1"/>
          <p:nvPr/>
        </p:nvSpPr>
        <p:spPr>
          <a:xfrm>
            <a:off x="8921014" y="4809769"/>
            <a:ext cx="282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Ausmalbild von Zoé 3c</a:t>
            </a:r>
          </a:p>
        </p:txBody>
      </p:sp>
    </p:spTree>
    <p:extLst>
      <p:ext uri="{BB962C8B-B14F-4D97-AF65-F5344CB8AC3E}">
        <p14:creationId xmlns:p14="http://schemas.microsoft.com/office/powerpoint/2010/main" val="2574066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A148FDB-BC90-CBE4-AC56-6899461D611D}"/>
              </a:ext>
            </a:extLst>
          </p:cNvPr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73B301C-41A0-8F0A-7653-CA4DB5C71F6F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4A9772ED-3583-BF8D-F8F5-4D24874C9C2A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 descr="Ein Bild, das Zeichnung, Entwurf, Menschliches Gesicht, Darstellung enthält.&#10;&#10;Automatisch generierte Beschreibung">
            <a:extLst>
              <a:ext uri="{FF2B5EF4-FFF2-40B4-BE49-F238E27FC236}">
                <a16:creationId xmlns:a16="http://schemas.microsoft.com/office/drawing/2014/main" id="{3A5EF885-3A06-3610-B80A-27B01E33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04" b="4062"/>
          <a:stretch/>
        </p:blipFill>
        <p:spPr>
          <a:xfrm>
            <a:off x="3987200" y="1215814"/>
            <a:ext cx="4004881" cy="564218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482C116-F73F-178C-6F8A-072F429CAD20}"/>
              </a:ext>
            </a:extLst>
          </p:cNvPr>
          <p:cNvSpPr txBox="1"/>
          <p:nvPr/>
        </p:nvSpPr>
        <p:spPr>
          <a:xfrm>
            <a:off x="8941776" y="4473010"/>
            <a:ext cx="282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Witz von Jonah 4a (inspiriert aus Ruperts Tagebuch)</a:t>
            </a:r>
          </a:p>
        </p:txBody>
      </p:sp>
    </p:spTree>
    <p:extLst>
      <p:ext uri="{BB962C8B-B14F-4D97-AF65-F5344CB8AC3E}">
        <p14:creationId xmlns:p14="http://schemas.microsoft.com/office/powerpoint/2010/main" val="3775623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ED5078D-DCAB-9C12-BC15-2820F45665E7}"/>
              </a:ext>
            </a:extLst>
          </p:cNvPr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452F5D0-D9A1-48C6-B2C9-581E5575730D}"/>
              </a:ext>
            </a:extLst>
          </p:cNvPr>
          <p:cNvSpPr/>
          <p:nvPr/>
        </p:nvSpPr>
        <p:spPr>
          <a:xfrm>
            <a:off x="8941774" y="5680054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7B4649E8-9314-E4B2-16E2-64CD27D85953}"/>
              </a:ext>
            </a:extLst>
          </p:cNvPr>
          <p:cNvSpPr txBox="1"/>
          <p:nvPr/>
        </p:nvSpPr>
        <p:spPr>
          <a:xfrm>
            <a:off x="9012112" y="5734943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1FF9CF10-60DB-3651-21E9-7E75346D91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56" t="16643" r="33007" b="3778"/>
          <a:stretch/>
        </p:blipFill>
        <p:spPr>
          <a:xfrm>
            <a:off x="664543" y="1286765"/>
            <a:ext cx="2995077" cy="4281623"/>
          </a:xfrm>
          <a:prstGeom prst="rect">
            <a:avLst/>
          </a:prstGeom>
        </p:spPr>
      </p:pic>
      <p:pic>
        <p:nvPicPr>
          <p:cNvPr id="10" name="Grafik 9" descr="Ein Bild, das Text, Software, Webseite, Computersymbol enthält.&#10;&#10;Automatisch generierte Beschreibung">
            <a:extLst>
              <a:ext uri="{FF2B5EF4-FFF2-40B4-BE49-F238E27FC236}">
                <a16:creationId xmlns:a16="http://schemas.microsoft.com/office/drawing/2014/main" id="{9E947F9B-142C-ADD6-492C-0090601B45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071" t="19703" r="33378" b="3587"/>
          <a:stretch/>
        </p:blipFill>
        <p:spPr>
          <a:xfrm>
            <a:off x="4606508" y="1288188"/>
            <a:ext cx="2978984" cy="428162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BF6C7A1-87A0-3455-51FA-4AD33682BB2B}"/>
              </a:ext>
            </a:extLst>
          </p:cNvPr>
          <p:cNvSpPr txBox="1"/>
          <p:nvPr/>
        </p:nvSpPr>
        <p:spPr>
          <a:xfrm>
            <a:off x="4666550" y="5827275"/>
            <a:ext cx="4275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 Lieblingsweihnachtslieder</a:t>
            </a:r>
          </a:p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Francesca 4c</a:t>
            </a:r>
          </a:p>
        </p:txBody>
      </p:sp>
      <p:pic>
        <p:nvPicPr>
          <p:cNvPr id="4" name="Grafik 3" descr="Ein Bild, das Text, Software, Webseite, Computersymbol enthält.&#10;&#10;Automatisch generierte Beschreibung">
            <a:extLst>
              <a:ext uri="{FF2B5EF4-FFF2-40B4-BE49-F238E27FC236}">
                <a16:creationId xmlns:a16="http://schemas.microsoft.com/office/drawing/2014/main" id="{8B705E1E-1638-EE20-A34C-657305D2E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32" t="20457" r="34988" b="14327"/>
          <a:stretch/>
        </p:blipFill>
        <p:spPr>
          <a:xfrm>
            <a:off x="8053875" y="1286765"/>
            <a:ext cx="2995077" cy="427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8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884A50F-DEA0-E39C-F715-B2A963E57783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DFF3015-BF8D-EB44-C954-FC8D7348C238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B7BF64FC-45E1-367B-2173-6FA032E405D4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 descr="Ein Bild, das Text, Screenshot, Software, Computersymbol enthält.&#10;&#10;Automatisch generierte Beschreibung">
            <a:extLst>
              <a:ext uri="{FF2B5EF4-FFF2-40B4-BE49-F238E27FC236}">
                <a16:creationId xmlns:a16="http://schemas.microsoft.com/office/drawing/2014/main" id="{DBA51712-2588-53AA-EBC9-4FE58BA66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23" t="24869" r="35979" b="56193"/>
          <a:stretch/>
        </p:blipFill>
        <p:spPr>
          <a:xfrm>
            <a:off x="2342146" y="1999648"/>
            <a:ext cx="7507707" cy="285870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5C8D965-616E-0F85-721C-817468DF5BD5}"/>
              </a:ext>
            </a:extLst>
          </p:cNvPr>
          <p:cNvSpPr txBox="1"/>
          <p:nvPr/>
        </p:nvSpPr>
        <p:spPr>
          <a:xfrm>
            <a:off x="8941776" y="4858351"/>
            <a:ext cx="282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Rätsel von 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Mads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</a:p>
        </p:txBody>
      </p:sp>
    </p:spTree>
    <p:extLst>
      <p:ext uri="{BB962C8B-B14F-4D97-AF65-F5344CB8AC3E}">
        <p14:creationId xmlns:p14="http://schemas.microsoft.com/office/powerpoint/2010/main" val="2721576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60DA865-17AA-1432-B258-C27CC106A3F7}"/>
              </a:ext>
            </a:extLst>
          </p:cNvPr>
          <p:cNvSpPr txBox="1"/>
          <p:nvPr/>
        </p:nvSpPr>
        <p:spPr>
          <a:xfrm>
            <a:off x="0" y="250289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07802A-1BF8-E240-1147-20DF84BA9D22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21962BCB-41B4-CF6B-890C-656CD8C09B4B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5DC7D51-68A4-A36D-B279-813C3C76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51" t="25060" r="38951" b="21186"/>
          <a:stretch/>
        </p:blipFill>
        <p:spPr>
          <a:xfrm>
            <a:off x="2829826" y="1487100"/>
            <a:ext cx="5284270" cy="528427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87DC1C1-1D8A-2B3D-E5DF-0428A9C0A251}"/>
              </a:ext>
            </a:extLst>
          </p:cNvPr>
          <p:cNvSpPr txBox="1"/>
          <p:nvPr/>
        </p:nvSpPr>
        <p:spPr>
          <a:xfrm>
            <a:off x="8941776" y="4750009"/>
            <a:ext cx="282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Weihnachtsgedicht von Jaron 3b und 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Aliyan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4d</a:t>
            </a:r>
          </a:p>
        </p:txBody>
      </p:sp>
    </p:spTree>
    <p:extLst>
      <p:ext uri="{BB962C8B-B14F-4D97-AF65-F5344CB8AC3E}">
        <p14:creationId xmlns:p14="http://schemas.microsoft.com/office/powerpoint/2010/main" val="1190352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35C88A4-8D09-11AA-4CCB-3DBA1A6BA706}"/>
              </a:ext>
            </a:extLst>
          </p:cNvPr>
          <p:cNvSpPr txBox="1"/>
          <p:nvPr/>
        </p:nvSpPr>
        <p:spPr>
          <a:xfrm>
            <a:off x="0" y="192849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1CDCEC1-2693-DC52-891B-C0B9A3C271F4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82BAA031-A0A2-0881-BA1D-A596B4DED06D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A82C85A9-3AD3-4834-3606-31D451793B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387" t="20851" r="38579" b="4352"/>
          <a:stretch/>
        </p:blipFill>
        <p:spPr>
          <a:xfrm>
            <a:off x="427893" y="1516288"/>
            <a:ext cx="2541070" cy="5341712"/>
          </a:xfrm>
          <a:prstGeom prst="rect">
            <a:avLst/>
          </a:prstGeom>
        </p:spPr>
      </p:pic>
      <p:pic>
        <p:nvPicPr>
          <p:cNvPr id="10" name="Grafik 9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3F76E15F-025B-1F3E-1409-5A369ED0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749" t="20277" r="39199" b="2822"/>
          <a:stretch/>
        </p:blipFill>
        <p:spPr>
          <a:xfrm>
            <a:off x="3039301" y="1516288"/>
            <a:ext cx="2250594" cy="5321992"/>
          </a:xfrm>
          <a:prstGeom prst="rect">
            <a:avLst/>
          </a:prstGeom>
        </p:spPr>
      </p:pic>
      <p:pic>
        <p:nvPicPr>
          <p:cNvPr id="12" name="Grafik 11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9E148456-8BF7-BE03-D012-18F903B5A1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139" t="27164" r="38827" b="22334"/>
          <a:stretch/>
        </p:blipFill>
        <p:spPr>
          <a:xfrm>
            <a:off x="5360233" y="2055899"/>
            <a:ext cx="3003117" cy="426248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329BA36-9EA6-F0C4-7284-2BE78DB71340}"/>
              </a:ext>
            </a:extLst>
          </p:cNvPr>
          <p:cNvSpPr txBox="1"/>
          <p:nvPr/>
        </p:nvSpPr>
        <p:spPr>
          <a:xfrm>
            <a:off x="8941776" y="4527899"/>
            <a:ext cx="282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„In der Weihnachtsbäckerei“ von Melina und Zoé 3c</a:t>
            </a:r>
          </a:p>
        </p:txBody>
      </p:sp>
    </p:spTree>
    <p:extLst>
      <p:ext uri="{BB962C8B-B14F-4D97-AF65-F5344CB8AC3E}">
        <p14:creationId xmlns:p14="http://schemas.microsoft.com/office/powerpoint/2010/main" val="282868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7FA5E22-1867-4E26-BA28-F1392EE6DD0C}"/>
              </a:ext>
            </a:extLst>
          </p:cNvPr>
          <p:cNvSpPr txBox="1"/>
          <p:nvPr/>
        </p:nvSpPr>
        <p:spPr>
          <a:xfrm>
            <a:off x="0" y="358221"/>
            <a:ext cx="1219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8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Dezember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44F979-7A6F-3A8F-5929-DC7182CA1BE7}"/>
              </a:ext>
            </a:extLst>
          </p:cNvPr>
          <p:cNvSpPr/>
          <p:nvPr/>
        </p:nvSpPr>
        <p:spPr>
          <a:xfrm>
            <a:off x="8941776" y="5451231"/>
            <a:ext cx="2822331" cy="940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813CF58A-D6AF-A8C5-DC90-63EE36E6CE00}"/>
              </a:ext>
            </a:extLst>
          </p:cNvPr>
          <p:cNvSpPr txBox="1"/>
          <p:nvPr/>
        </p:nvSpPr>
        <p:spPr>
          <a:xfrm>
            <a:off x="9012114" y="5506120"/>
            <a:ext cx="26816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 zum Adventskalender</a:t>
            </a:r>
          </a:p>
        </p:txBody>
      </p:sp>
      <p:pic>
        <p:nvPicPr>
          <p:cNvPr id="8" name="Grafik 7" descr="Ein Bild, das Zeichnung, Entwurf, Kinderkunst, Darstellung enthält.&#10;&#10;Automatisch generierte Beschreibung">
            <a:extLst>
              <a:ext uri="{FF2B5EF4-FFF2-40B4-BE49-F238E27FC236}">
                <a16:creationId xmlns:a16="http://schemas.microsoft.com/office/drawing/2014/main" id="{CC50EDD2-C470-CB8B-3DF4-EB2864DB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08" r="11239" b="5416"/>
          <a:stretch/>
        </p:blipFill>
        <p:spPr>
          <a:xfrm rot="16200000">
            <a:off x="2838666" y="793864"/>
            <a:ext cx="5075275" cy="685086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7A77BE3-1815-2A28-025A-0575A37D72AE}"/>
              </a:ext>
            </a:extLst>
          </p:cNvPr>
          <p:cNvSpPr txBox="1"/>
          <p:nvPr/>
        </p:nvSpPr>
        <p:spPr>
          <a:xfrm>
            <a:off x="8941776" y="4473010"/>
            <a:ext cx="282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Witz von Jonah 4a (inspiriert aus Ruperts Tagebuch)</a:t>
            </a:r>
          </a:p>
        </p:txBody>
      </p:sp>
    </p:spTree>
    <p:extLst>
      <p:ext uri="{BB962C8B-B14F-4D97-AF65-F5344CB8AC3E}">
        <p14:creationId xmlns:p14="http://schemas.microsoft.com/office/powerpoint/2010/main" val="3873611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Breitbild</PresentationFormat>
  <Paragraphs>118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Mona Isenberg</dc:creator>
  <cp:lastModifiedBy>Eckhardt Bick</cp:lastModifiedBy>
  <cp:revision>31</cp:revision>
  <dcterms:created xsi:type="dcterms:W3CDTF">2024-10-27T07:10:16Z</dcterms:created>
  <dcterms:modified xsi:type="dcterms:W3CDTF">2024-12-10T07:07:55Z</dcterms:modified>
</cp:coreProperties>
</file>